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Asker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6756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87 558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72 326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111 460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EC2995-F069-52A8-9383-AAE9D0A557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2529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2144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780C15E-E05E-45F2-A502-1EEBA3586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8228A6-6982-00CF-1517-3FE32864B3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4802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111 460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F45C8DC-C797-F26C-1373-CA719C32E71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372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37 176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96 813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96 813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5715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49 556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D8EFED-FB73-9BF3-53A0-63D1F0D73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0377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77 529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A0C8D5-5CA2-D820-4D68-CC78DA69B3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8EC415-3D48-E1A9-6BFE-3E26A39BA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1F6A81-6B66-A81F-0F55-0BDC68AD3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AFA72A-DD4F-BEFA-7B16-E6E9C53C0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9D9286-5276-F80D-0049-E5F752DFE6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69D876-FE39-697A-EB2F-1E1474848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962670-6A0B-795D-D45C-CDDA0330E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3420E4-B325-E1A6-DD84-CA55517A62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84C66F-C856-9B39-734F-B9E119C327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2024-01-22T14:18:46Z</dcterms:modified>
</cp:coreProperties>
</file>