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Bærum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6674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47 996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B1007F-7695-6732-C3A4-06E20E86A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6509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121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E6F7C55-C50C-95E2-9E52-D856FBFA0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642A81-CB76-1E29-D710-5F7CA8EFB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5905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47 996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FDC4E93-2595-717E-2A65-57C9DA85889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0082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26 169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30 087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5374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21 180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22 700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891883-F25F-21D0-67FB-9172ABE7C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9389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30 813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1E5A54-930E-08D6-3E2E-14B706FC1A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7C867C-2E1C-FFEB-EB7B-A20219824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29B74A-07EE-BAE5-DEA3-EB75708EB2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90379F-67F9-0336-9F88-36E85BBE8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A5A80C-B8BB-00A8-BD34-4A10197C17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016BF5-5696-BAEF-FD0A-A06B2D5F9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DC7F3D-0E7B-9F0E-0925-C90DC8F98D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45699E-C844-344E-87A9-E972B85BA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30A9CF-B4B7-0045-5DF5-29E04ED63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2024-01-22T14:18:37Z</dcterms:modified>
</cp:coreProperties>
</file>