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3023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D61CBA-9A95-F90E-4261-4C17E81DA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652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9455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3E3E58D-95DC-6C3D-79F0-935FAF1C4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6CA022-A15B-DE6A-EAE3-7CBC416C0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8426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2CB0A00-59EB-BD57-51B2-905309CAEE8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7452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62613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634CBE-6EA5-3036-3441-5DFD6B66E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304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923424-F902-3BC7-C300-77A8FC15FD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B4E971-C7C9-4D43-9C7B-D5B46DDBD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8FAE1E-63FC-A287-A3DE-1BB4E27CE2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9A5D69-34FD-6D37-9777-E0FABFDA6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CA6ABB-DCE4-446D-AD3F-C7A3D1007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145585-A1D2-56DC-AF8F-2410E02EB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73FC875-84DD-911B-E97B-ACD39CFEC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04E72C-86B5-92CE-B586-D480514B2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13F4C87-36B0-328C-4FA9-DBA78789DD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2024-01-22T14:18:28Z</dcterms:modified>
</cp:coreProperties>
</file>