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6823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B5EF0F-2C7F-5CE4-59B5-8E59F9C3A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7654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2135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31ABCE5-EC5F-1143-D829-12919EAAD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7064B9-C30C-CDD4-FC29-DD252A3FA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1960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7D696B3-FEA0-8BD7-90DA-2C9D04B32A2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239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13 847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444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FC513A-6B96-C703-DEC0-E3551541C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5728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142778-D871-E639-2C34-71650B2C9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CEA025-59E5-1C83-DFEC-3922A753AA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411ED3-068B-621B-225D-D2047A23D4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990A30-07DC-71E3-C878-20CD21231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F28AF8-6009-81C9-A8AF-CF8D9C039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EB18BF-9DD1-45F3-B6CE-626219DA6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44A0B5-3622-5402-6E9B-2E6B63F6F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DC12FA-2E81-BE26-A5B1-78F4B353F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0D5046-A0CC-1225-6F60-2026C17D9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2024-01-22T14:18:19Z</dcterms:modified>
</cp:coreProperties>
</file>