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Ås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41128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64 266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45 961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44 262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30 530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78 418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9372A41-6D34-6E3C-3DB5-BF8FB9391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9189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77917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8D6D4DB-273E-B35E-5D0A-B60045EF1F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C46383F-DCC9-638F-E340-575539CE02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41485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78 418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CA7E250-03D6-8694-F0B7-6CFCF1B57C7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2422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60 105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60 800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60 870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5181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46 991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24 652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F4DD267-6664-59EB-6A5F-D6B2734B39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39363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56 497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20 278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5F76736-542E-4EC2-C874-9DD19DF71F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6B463E-C30A-32FD-1AAA-C4AE34C5D6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37B2DF-7147-2BFD-12B6-F9430E39EE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6646667-2745-53B3-7D06-8E497A1508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C8188C-C43F-CEF2-CF1D-8A17FA07A9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4B4B19-9572-B556-A9D8-9AE7E503C6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DDEE9AA-2A12-EDAF-4B4C-9BD095C7AF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B5AD6B3-98CA-0E73-BBDC-29097C6841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CBBD168-1C31-0908-D92F-1048CC5F6C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2024-01-22T14:18:11Z</dcterms:modified>
</cp:coreProperties>
</file>