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8712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E49A63-3B2C-96A1-39F5-133306131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9461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178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9B97BDC-6F8A-039A-BF49-A517D621F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320764-9141-C4F1-128E-671BEAD37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51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E699EAC-94FB-DB1F-5C27-48FAA5A41C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9860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6055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9D08F3-49B3-0A7C-A11E-51403CBA1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6198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CE32EC-5612-CC02-C601-CDD7789B5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3C021E-B09C-BD3A-F9C5-A21C72582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221650-3D2E-8004-B912-7B793D7C8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3A5F5F-D222-0C89-71E8-8F7A77D20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A16A99-02A7-6862-ABC3-0385A1CA8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7C9637-7E7D-47C4-1E20-8AAF4B5A7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82FE4C-2601-AB42-D9CE-BECE5E64E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CEE1D0-DD48-AFA6-5E7A-A0244CBC1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537A89-6956-BDF0-63C2-0CEBBF6CBA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2024-01-22T14:17:53Z</dcterms:modified>
</cp:coreProperties>
</file>