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Våler (Østf.)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09839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CDE74D-B7A3-7836-0959-C9D550259D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3090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226587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BAA81EC-F0B1-0FA2-BD84-CC6E938C58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82F3D5-1058-B7A2-B887-EF868E3A2F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60867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459EC71-CB53-7AD2-65FC-E3AA10EC3F3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51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1835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70A6B09-242F-CD3D-095B-56E2D4151A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78090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86F080C-2FB3-CF86-11F2-93F9A3E3E7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49FDFD1-147C-3B7C-F189-CE85884284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0D2FC6A-EED7-1EB7-F90C-7C335347E5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EAD2714-5CE7-B918-CDDB-3A930138DA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235C6D-F1DB-68C9-B36B-FBA2AACFDF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3A930F2-34F9-4239-4E55-947588FF60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28556BC-F2F1-F9D4-DB81-6985C91117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10C293B-4738-D91A-974E-AE710A6772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42A0EAF-BA24-4ABA-7F01-8AA4154D33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2024-01-22T14:17:44Z</dcterms:modified>
</cp:coreProperties>
</file>