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Råde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5833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CCF799-85DD-216D-E30E-5066B0F2E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362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0246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F53E31B-49C2-9446-B902-CC0929E3A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1B07FA-AF61-886A-7E72-00F6A45FE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7926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27B7D7D-2C6D-553E-F766-78732F4C9B5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055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89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8E07A4-8DC7-1687-926E-8DF4A4AC7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3188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7392D7-5A6A-E48D-E9D4-93F0E0D15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6CD506-C76C-E1E1-DEB3-18F0CFBB6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79CE71-1C4B-9EB5-14F4-7B32EF277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AE53D7-DEF1-4CD6-6577-4BC537EB8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BB502F-741A-D565-3BD6-2712E94CC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9450ED-AE1B-64A9-ACB4-EB4FC65F8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743E01-1A0E-2B20-1F2A-220ADACC4C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900CEB-E72D-55E3-1CAD-CF5F847F5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DCF9EC-1B76-9384-5E54-FF4DC3D79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2024-01-22T14:17:35Z</dcterms:modified>
</cp:coreProperties>
</file>