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Rakkestad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6233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9A79E6-14EA-796A-FDC6-34F232FF1C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7461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83868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8EBA010-1CA2-9983-E884-4C616B2E9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9E1D6B-49B0-76E0-AA6C-802EE5E59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4855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8C7C142-D2B4-BBB2-C4D6-3A4750B1C63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147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1 212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0037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41469F-0942-2290-2B32-E827060773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172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B0D5ADA-3234-CA78-E340-1E4EEA02DA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45E29D-5A69-9A6F-DAE8-BC4F07B754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517818A-5D09-58B7-BD70-0A698A7DDB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F89B57-5B33-7F18-CF16-580E04C3A4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5D2220-FF20-B5BA-59CE-B75CB099A0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C637A3-AA65-959D-2114-0CEFCBA9F7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C3E4FB-9C93-1648-C8C1-8870851688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E3343A-D654-24C8-D707-4197550C0D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43A568-8F3A-A7C5-EC4D-AA2687D817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2024-01-22T14:17:28Z</dcterms:modified>
</cp:coreProperties>
</file>