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Skiptvet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572893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41270FF-4DA6-7F63-DB85-4C2D7CF9A5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109808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92489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A3670B3-655F-77E1-F95D-BC711C568C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A87246C-11D1-910D-2C2B-D6FDBC1EC4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25387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6EAE467-FABE-FBFA-5166-49D09E786D6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9087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56218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88C4E9E-1CBF-A321-02E4-5641D89F3D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56858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BB169DC-AAA6-F65F-9E7E-5D52765373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A04B78-A90A-55C1-54A5-3A1FCB45A2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033E893-3BBD-E2CD-A118-2C939666BB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15BC6B-1991-8EAD-B545-79B1DD0500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3E9128-28C1-9557-0093-0190E23186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9F97D9F-4149-B7D8-428C-D52A4A0F86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2E2A86B-B8E6-9031-784B-9335110A9A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7682992-6D70-933C-58A6-0AEF9247FA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BF7D5C0-70AB-E2F9-2172-600E8DA928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2024-01-22T14:17:20Z</dcterms:modified>
</cp:coreProperties>
</file>