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Indre Østfold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520821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12 714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13 096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11 401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13 389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D308341-5A64-5461-2553-F9D95F5FC7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367974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957263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1B5E0777-5DE4-E291-3B41-EF38FE183C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30E32A3-E640-BA04-BBC8-A2F9092AEE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25847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13 389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73967FCC-B04F-4EE1-8DBD-E3F35290A46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332560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639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853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13 389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058494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11 943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50230A2-4711-12F4-5880-E438C59FCA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422945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12 122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97B6C35-9EF8-E667-2800-D5995B8819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1CFBD39-DDC7-9E56-E585-2D4D1D1468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680043B-A6AA-339F-AE79-170DDF266A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886F6CC-C855-C406-CCFF-3A38E60020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9464594-E455-72E5-A7A9-3767B4AD91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E278818-8D0B-E2A5-0846-079A9E32DA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8834049-D35C-2B56-FBEF-6FCBEB4AAC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CBCA628-F3A5-478D-E6D5-1364FD0CB3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791D9ED-70D6-13A3-14BB-1681C8A20B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2024-01-22T14:17:13Z</dcterms:modified>
</cp:coreProperties>
</file>