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Aremark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7284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1E6333-3396-B3D9-64CF-11B874A1A2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1182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1182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4667019-4206-BCB8-C7DE-CB624764B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115D71-900C-758E-6920-85827A159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9289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3559F17-0CB4-1321-360F-5F773C37E1C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6273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5035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072323-BB3F-01F7-F69A-AE930B660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2143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4BF9D4-3D13-9321-3F1E-CDB373144E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1FA79B-8EB0-C1DC-45F3-428CE44E4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92376DA-F82B-E000-C1B3-2E1899DF8A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0AF0B3-22EC-8797-8B8E-84A404B99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516FDF-06CC-AE02-3DEE-AF182AA964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B1B9C5-19B8-2F16-4911-E96769985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62333B-D0FB-027A-2698-EC6300CE87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F5AAAD-0C07-405D-5BDD-135B1BC03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BC0AC3-8294-0721-8FAE-2AB01631D6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2024-01-22T14:16:57Z</dcterms:modified>
</cp:coreProperties>
</file>