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Hvaler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192352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4 081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4 934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3 002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978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5 913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BD71105-1745-88D5-DC0D-B505C46851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415914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891400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C1C62FEF-BC52-FBDF-D65D-DCAADC54C1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3BC1B1B-08D8-8E1D-C49F-4975F48B25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636615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5 913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EAE552F8-2DD4-05B3-1125-C06F33F4B2F6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410719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3 559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5 491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5 913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206675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3 135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2 775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C76905F-CFBB-D7FB-BB5E-9F97E2CC52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864770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3 706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2 207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597255C-DB91-CFDC-D3F1-EA869B9296E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0176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1890CB3-85A1-688E-0CB7-30C44F4097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07B226A-BA3C-3249-91BE-0712CC27779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87D8485-3D9E-A8B8-3BA1-368A063227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0D21615-3D38-67CE-A80A-68CF1FAD566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BD5D037-B114-DF96-C886-7378DAAE5B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79B0082-E015-0E3E-08CE-C93E60F64FA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8DCA18B-CF67-7DDB-7B4A-C2EE8F1B9D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2D8C41F-1564-DB06-F663-3DBE1752D93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762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2024-01-22T14:16:50Z</dcterms:modified>
</cp:coreProperties>
</file>