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2819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9F15BF-E426-17AE-21EC-044A4C058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7763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5745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E6AFE70-D03E-0A6A-A8F0-F311F4FFB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D65307-3A6B-2148-34C8-166AF6B1E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605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1261269-DDFC-F46B-BAA6-C0AAE79D93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9093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488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0D43EF-479F-C910-DAD0-481540BE6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569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BBDDA9-4ACC-2199-C0BE-CEA781D5C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06C99E-AC0A-CE1C-306B-289F2EABD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43D821-109B-50E1-BE27-0F8537A5F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818D09-5DBA-0B73-D92C-DE65AE92E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5894FE-95E8-25D4-9A6E-E9EACF896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10C84D-F947-DAD0-0E83-39DF18DC1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281A41-92F5-D869-FF32-0BC245FEC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3B389F-DBE7-7F70-B87F-553C812A8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6C7886-0A01-0D46-1BD1-F5A3037F1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2024-01-22T13:50:35Z</dcterms:modified>
</cp:coreProperties>
</file>