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Kongsberg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7013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23 222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16 808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8 663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47 638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520B883-6443-3E40-C624-45A2F61BAF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43368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74157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DBB90C6-E26C-7C10-3D0A-7502180C2E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BA375F1-76AC-0CD7-A332-6D299E9067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737465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47 638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256A98A-5CC4-DACB-FE4D-FDEDD296584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526569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1 661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21 634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21 634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25322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13 952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2 590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31 096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DA9340E-45F0-BA4D-77CD-1F21FD65D9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749785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17 300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28 068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7128D2F-7F71-BB6E-5AA0-34AD29417E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EA06A2B-40B3-E73E-51BB-70303C9608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B50F1FE-C972-E641-9A55-EBBFBABA9D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2037317-DD80-1E3B-FADC-DC19F7535E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3FAE132-6FC1-81D7-B077-C76578F4DA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60BF441-4125-DAC9-BEC8-8A61E90F80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7379A06-5B87-DE70-229E-09BE5C3EFD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683E905-1473-971B-0092-6038DBA427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9462A9E-B158-A878-48F7-C10127981D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2024-01-22T13:50:24Z</dcterms:modified>
</cp:coreProperties>
</file>