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Drammen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743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54 216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92 234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40 035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94 675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9F10F7-53CA-013C-1638-DAEBBD051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3227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89549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210E4A7-CA6A-8AA7-B87D-7E7C3233E8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54EA3A-0EAC-0256-3574-10FFFB2F58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0462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94 675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05A351F-A875-4814-839E-14A67854B7B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85485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95 806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94 675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94 675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7272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20 596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68 743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4D1AEB-A3E3-D8F8-6E0D-0C833BC7D3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87206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31 955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55 724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26F31E-588B-7B85-42C7-A8FCD03DEF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4CAB2C-5B62-61B3-1C01-E0FCAD5F9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B8C429-E1E7-406D-97D7-000B895DBE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29B880-7415-5737-A181-780DC31740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1D3E0A-1695-6538-DED5-AE6B8D6BEF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893D11-537C-2161-AD61-7D0310B7BA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6C3647-9249-5310-43EC-239DB9721D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970DDA-0665-D983-4986-0D4EBE5FF3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5479EE4-542F-D3B4-E10C-B20626F78F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2024-01-22T13:20:08Z</dcterms:modified>
</cp:coreProperties>
</file>