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0" d="100"/>
          <a:sy n="160" d="100"/>
        </p:scale>
        <p:origin x="1644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Fredrikstad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685429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12 915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18 627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15 676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10 241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19 142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E54E94C-E5AA-845B-BFD0-C3D14341F6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724300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7515172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56086343-E5A8-5820-7CE5-D7D7B5099C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9762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284F6B2-527D-B0C2-460A-C8F9A55AC8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899737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19 142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31.12.2023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36C90597-19ED-D8AA-9349-A71D32500B2F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294406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6 756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6 715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19 142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93539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10 553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7 413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D51ED7B-D1C5-6F0D-BD99-29D62F6547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7122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128872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11 466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6 749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5EF9A9A-EA08-EE3D-921D-B25D527BC6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0176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9704C44-57C8-D871-7545-B6588E3751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778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2FDFEFD-CEE6-C37A-7559-1585C92722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51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90EAB2C-0014-C907-ABE1-58E00FCBF4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6327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0A52E7C-86F9-B40F-5295-07858E0C51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632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B5C54C8-9573-C6F9-46DB-A4D8DE2644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7D8DE32-CE9B-F234-B906-3105B4E8BA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901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6F2DC97-34D4-4936-13F4-22AB677DA0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9015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214C4D7-6AEC-3656-2342-39DB8306BA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778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764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569</cp:revision>
  <cp:lastPrinted>2017-07-27T06:02:26Z</cp:lastPrinted>
  <dcterms:created xsi:type="dcterms:W3CDTF">2012-04-19T09:19:28Z</dcterms:created>
  <dcterms:modified xsi:type="dcterms:W3CDTF">2024-01-22T13:13:04Z</dcterms:modified>
</cp:coreProperties>
</file>