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Sarpsborg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52369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26 964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10 194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32 478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5CCD1C8-E941-6578-D8D3-F594D081F4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9512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95664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E595FA0D-2544-1567-771F-7B4D4BD32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1164AD-F7B5-6A80-1021-D2D7E3C08C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91639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32 478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1BC8228-193C-0989-A274-8BB53DE9DF1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9527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4 339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9 293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060672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13 029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17 626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8F393DF-FA69-DE74-2C36-94B43B84C9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4791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24 730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08D6EF8-C328-552C-F299-B9F4B950F6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1B78BC-3162-37E6-9830-A67BF080F1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18EBD7-596F-E043-0D4F-C508ECC7C8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14F302-6F9A-D89F-3F52-742AFF3269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1DEE42-6B50-D193-683F-F3EC947B36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AE6B316-8BB9-2B0D-AD7A-9F95DD0DF4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D153375-EDC6-81F1-E0BA-20CB4E0274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D92361-82AB-AA63-9A72-BA0B3D5F3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C751D3-0B1E-9FFC-DEB1-E1CF335F59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2024-01-22T13:12:54Z</dcterms:modified>
</cp:coreProperties>
</file>