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8102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9A4F4C-7490-E56A-3589-DA0C29494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2098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5646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7B263D-F92F-2387-E571-7ADDFC9C1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455D11-8F6A-D483-95D2-184C200F0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9897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3FC668E-576D-3F13-3F07-5D0F70A8256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2088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16 059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15 673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156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C62753-DD31-911F-5A39-6E65C2F10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824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9CC4EC-A904-28CC-57B8-258E29CFA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B4403A-93AB-1E61-B7D9-9507B0530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504677-7904-F16A-66D2-DA3E7A712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6DFBE1-3C8A-5C31-1396-36E61CF5F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6A12CD-7AC4-A267-EA0F-808237F5C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D4EB1D-DAB1-79D7-2AD3-B2CC6EEBC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6857C3-CC1D-487E-A66B-845B1BF18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BC91F8-57F6-2C84-CC87-DCA86616D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C35725-9D83-94F9-EA9F-0E34E64FF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2024-01-22T13:12:44Z</dcterms:modified>
</cp:coreProperties>
</file>