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Halden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7287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31EB9C-27E0-EDCB-D4C7-3D3326323E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5149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7438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3692824-59B6-48CF-DE24-CCE873755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F68012-2DD7-5B06-7BFA-D7B14E510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0708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21 232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8AF2D88-743A-6A18-059D-1CD0A16D7CB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9701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6 475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14 164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20 125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195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5DB761-3DA9-ED2B-52AE-F0821622A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6364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12 928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7A2BAC-848F-B277-D559-80CD2B4BDB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E966E3-D5E6-84F8-1E4B-B241310CA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95F127-E7A4-59C3-1C53-C2179C915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505DFD-F195-4C2C-2B44-A7F0689593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BDED30-CE29-CB4E-0260-A4CE2BD07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89B27D-4804-749E-2335-EAF88C4C77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ACE25D-B383-D8B4-BC13-89531D9F8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1AD66E-C63E-FE1A-9DCF-73CD75935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D90107-5645-8997-22CF-03FA7C7FB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2024-01-22T13:12:33Z</dcterms:modified>
</cp:coreProperties>
</file>