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779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57 614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150 331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0513FF-1DA3-DEE3-8CB8-B2F8696EE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226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2465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20F5B65-7B5E-7C26-FA38-EA5F22294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F8940F-2959-9B02-427A-85BF6DB16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6041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213 131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BCB8FF-4C0F-0DAE-55DC-F05133C2CF5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2619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178 671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178 504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177 170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64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29 744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173 199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C1B191-8ACB-898A-0C1F-D2427F1F9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588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49 790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149 325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2A0259-E85A-57BA-D3C7-35AAEE4D13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54E4F6-9B7C-AF6B-6F28-E8E93C2E9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40AD54-51BA-2FC4-6DC3-058D64C44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6220B1-A491-6E5C-0C8F-8CD172456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726D68-DD2B-502F-E0F8-2867F225F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B078DE-73A8-2F11-D645-A4FEA6747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A4B893-F59C-E622-430E-B2F17871B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4940C3-978C-09EE-29E3-A4940AD37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1217D9-4206-C6AB-731C-B28FDD42B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2024-01-22T12:35:21Z</dcterms:modified>
</cp:coreProperties>
</file>