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Hamarøy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7902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3FDB0C-E8B9-8D74-DDEF-8896F8814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9533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754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E639AC6-0812-2245-89C5-9FD2C8270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FCAC9B-A8D4-B0CE-FDA9-6A9158A520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9974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5379873-1106-8C52-11F5-78381165B59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6173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2264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8A81FC-98B8-2EA9-7C73-DF7EB1F95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6823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54B50D-6698-5302-2EC1-C7745866E2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4347B3-5CBB-F57D-1BE6-397F01579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C66841-0901-77EA-B736-D2158FC369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AD9372-888E-1136-A264-2CC69C91A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FF62DB-EA78-36AC-FF35-2BD71E1AB9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9AEE2E-7FB0-191D-76D7-F9CB8FC466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B46846-C9CD-31CB-4481-EEE077C6DC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E5057A-2B75-5B91-A5CD-1A685B3F1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3F0F38-372A-625F-FEFE-C7BC2860D4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2024-01-22T13:12:25Z</dcterms:modified>
</cp:coreProperties>
</file>