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4336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1D50AD-C067-1CB0-4869-E834295CE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9137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865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E3D7421-9877-2363-23B3-8B013C784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8A0042-D47A-0F46-174F-9B6C21D8F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4616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D523442-0E4B-FDD5-E6FC-1AAA34DE8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2029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698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8FBE66-489C-0BEB-CD81-9EE45EA95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2276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3F1D52-BE73-0676-E9B9-E1FBEEDB8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5DE536-EB81-B258-9BB5-4787B1636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B379B0-5538-5CFC-6008-A1E6CB47A9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FC62B1-DA4C-BA62-E836-073620ED1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971D31-A677-3EB4-F10D-52232FF5F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B3AD2E-99B1-8D80-F584-4638ABEAA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AC7D9D-74FA-984B-6F14-18E35977B1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D90815-4685-80E0-4D4B-2D905FF46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40EB7D-656F-BED9-EF7F-7574FB403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2024-01-22T13:12:17Z</dcterms:modified>
</cp:coreProperties>
</file>