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0453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8C28E8-66FC-13AB-A0E1-99957FFA2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5094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9853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9AE36EA-5DE5-A451-17BA-0C7D505A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C90A41-4FD9-1A63-8064-FF68E0E886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1096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B4A5616-1E54-70B9-2131-791BD590D70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0934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8314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2EC3E9-FC3F-CAA9-CBC4-5DAC27836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0645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D1332D-77F0-72C6-59E7-7454D4059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8D032B-1EA5-8288-C931-0DF1BEA3C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375B16-B921-9117-6CE8-1A4DC8EB7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89B6D2-7350-3B73-87A2-0DE8DAE6D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72D93C-7967-A5CD-420E-693D9F2388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A2E486-6858-CCC2-93F1-58BFD04E3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EF570E-EF34-94DA-5361-152B52F2B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CC608C-B71E-5957-F8B3-6884F86A8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498D66-24B3-CD80-86F9-E0ABB6790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2024-01-22T13:12:09Z</dcterms:modified>
</cp:coreProperties>
</file>