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Øksnes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641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0766C9-520E-E627-4FC3-53CD12CA4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28474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31022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E9E11AB-1C97-6235-9D27-22178D2D3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1FDE98-7794-B8AA-4516-B1918D00D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4407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0EE966B-169F-A2EB-3ECA-595092FD90E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5759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5274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ACFFEB-1292-2D2B-27E3-BC830F9768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756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8EF807-F3CA-FAB0-1CC1-75B42AA2AA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334C1D-6B30-710A-E516-F926E13A1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6084DC-2CFF-941D-120D-AA634F355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FAFE0C-4BD5-E3CF-F6B9-BC34BABD7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75D86A-BB9F-9D0E-AD61-5A1506266A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811972-621E-7227-1580-562114D2B8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E96110-9EAD-BFA8-FCEB-E1431A4030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56F2DD-DEEE-4996-1C3C-753E671D45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290AE4-6A0D-ACF8-DB2B-D1ED8780BC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2024-01-22T13:06:14Z</dcterms:modified>
</cp:coreProperties>
</file>