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0" d="100"/>
          <a:sy n="160" d="100"/>
        </p:scale>
        <p:origin x="1644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Hadsel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907375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5D9D81B-6A19-C995-1302-88D9D02173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477994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330584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F373E10A-05E3-3045-2FDC-00D20F7058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4687D20-FC0D-65C4-5D4E-F1FA2E7A15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173878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598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F80F479A-1D92-33B7-F9AC-90EF3C6BE47F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799253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598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484177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BB826DE-81FE-939B-E4F0-2A792215BC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691983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00E5C30-E6EB-169B-7EF1-01152BE8C8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0176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61486C4-556C-235A-8928-63C80D2D44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A367680-61E2-871F-705C-ACB674CA1F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349B8B0-E2EA-CE5D-9541-C44564F877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E390502-36ED-EDE3-591F-2FB1A883A99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42549D8-08AD-299D-B172-9ED9E9C39A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91D6B33-8FF8-E6CF-288E-478E978667F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3328D7B-84B4-4976-BE2A-6C68CDFE15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4B44F4C-052B-E4D6-3D48-7888982E4DB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2024-01-22T13:05:46Z</dcterms:modified>
</cp:coreProperties>
</file>