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Vågan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85581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12 127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20 043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25 539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E4E4A3-568E-AB8D-B833-4822F3D5E4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5671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26645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66FD8E7-C598-DF83-BA94-74CFB2108E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FEF08F-7E62-4863-04D5-FEF46E6F95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1530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32 332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513EC5A-B0E8-01C2-ECC4-D2D95DBD5B9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7552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32 237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32 237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32 237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91186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31 887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D85192-BA73-5180-02AF-352D6EEE8E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4784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5 130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26 891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6ECFF5-02C1-522B-754A-EFB1766C75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0A983A-CE35-A42C-2A01-31A5D6B9A1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116CF5-8DE2-D36A-D906-F832E542A1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E190D9-07E3-D5AC-4A50-D3E2562A09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D27C28A-68AE-A799-5489-F1F9210090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5AA24E9-4875-78A1-995C-96D491FC74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678095B-3736-7249-C419-9956483E5A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A354DE4-99E7-9823-BE92-5FEAC5E345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5A6C97E-C397-9159-E704-F49D4B1168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2024-01-22T13:05:19Z</dcterms:modified>
</cp:coreProperties>
</file>