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7224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7FDA37-23AB-14ED-3522-55313E7A7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9747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8557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F5C1FB0-480B-4339-F928-C9B44BAB6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533F98-F6A3-C5F7-6AC4-F32E81D30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7704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8254B27-6029-1E81-E66A-DF36C302A4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0166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2471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34694F-E8B2-B7A9-CB8D-8096E251A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6179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575396-0072-BF5D-9F4F-EED4B24BF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71ECAB-5212-757C-C6DC-6B20D862E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73C854-2FA9-5E74-CDBD-BF11E65326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2AC10C-8CB8-CA93-3180-FA652D8EB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6E50D9-8AB9-18C8-A843-FB51D4A15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32F3A4-4B2A-BD26-DC09-B4A0A44FE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AE99F9-AE33-D97B-3235-211140825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A44D74-747B-33AF-A485-2F068DE95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5B382A-2E45-69BB-BBA2-F6DC53279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2024-01-22T13:04:57Z</dcterms:modified>
</cp:coreProperties>
</file>