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Flakstad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62909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BFEA57B-1AEC-9CAC-CBE7-13A414DBB6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26220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594432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A460C84-BB41-4A1C-D2FE-024095B4D4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4EE5FA3-4902-3F47-2DB7-1C22E45B41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4982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4617553-4C03-F1C1-73C0-FA2EC38CECC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55924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5150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218F2A6-D787-459E-D10E-636E68363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99995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DC4604-8588-0BA6-2023-9D654B74F5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EE65B7-62B8-774F-F3D6-027D97F83C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B36A8E-49C1-BF7B-D4CE-7421693D3E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015204-BC7D-5C25-0C23-563279AD9B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DC605B1-198A-E9A1-1F7E-BEFCD3217F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E50408B-5DDF-224D-0078-3DD8ACF70C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9B943F4-96BA-7B87-53DE-42C042733C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005F8F4-8560-8027-BA9E-D6F303D0E8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5967841-4CCA-6454-E263-F9BEB17D75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2024-01-22T13:04:23Z</dcterms:modified>
</cp:coreProperties>
</file>