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Værøy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68653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AD3C70-43EC-F883-A6B7-E8F8066BAE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7963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7082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593A3ED-614D-B827-1521-73D842272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5D2DA0-5866-D0D7-C36E-BBD0017C6B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4767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447CDA9-F534-F871-4892-0297D5B0688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08457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8484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BA1E74-B211-0C50-9924-57126A08C7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7708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1 785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F9B2CA-F35B-8330-A33A-F6D5670BC7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7B2EA7-516D-329A-06E5-3389E1B34B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D871AC-F216-681A-A290-3A1241E95E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597DAF-B4BF-FC90-DC10-D49C7BC4E2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EBB786-3E69-CD65-1C74-2B64BDC9EF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034F3F-D9CE-5019-814B-D9AF18061E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3C88C6-AC12-ADDE-8256-E1AB98BF75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6E4B370-B762-EAC1-2F01-DAE394AF7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4E5D6F-1989-F7A6-32C3-DCB71FBB63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2024-01-22T13:03:53Z</dcterms:modified>
</cp:coreProperties>
</file>