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Evenes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22278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8932520-B323-0E2B-8918-31C4B1283E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29273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77897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A4589A9-A738-5509-CC7C-0F101ACBFE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742BBD3-AC4D-79A9-E64C-BC7BDA9952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96235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E91ED4D-622B-B5AA-E5B4-4368C66F52E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24772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5396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F7DB091-1E57-3FA0-0186-00DAAA3DDA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32124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965EB2A-0A0B-C5BC-A2AD-669F073299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746BA52-7DB2-2518-B940-B734C9A7F2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2B027DC-855B-A619-B488-8F10491BF2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5B77EC3-D9AD-4858-36B7-8971DE4879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F1A63E4-8B7E-9C67-211D-A8314437E9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DD1070-2F56-C2D1-5921-576A694269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1EC42E7-79D5-E15C-66C3-0CA5A61BD4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C2EA0DB-D9EA-322C-CF89-312F7A65AA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79B872E-296A-910F-C563-E3EB5D6D9F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2024-01-22T13:03:18Z</dcterms:modified>
</cp:coreProperties>
</file>