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Steigen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79895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8CA6607-8ADA-64F6-FE8F-3DB0D57C98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40454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4386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CA72889-6144-F3D7-264A-681622531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EA33EAE-B85E-FAD9-080E-CB4A90CA11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16368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6703037-913A-3C3E-24F6-ACF327B631F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369594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3 729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2860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900D9F-7D67-4FC7-955E-E9C54DFA60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89304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10A952-CCAC-382E-F55B-0A92F92A6B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18056E5-45E3-5D48-9AD9-26FF91B7A7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F26CD8-F082-00A0-88EE-A1C4AD9445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EE1ECA-3E16-3667-53A3-5395C89254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AAD7A77-D8AF-A7BC-20EE-9429C05E45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87E8C2-3E37-AE42-C21B-53E69AFF91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AACED4-64BE-A192-93A1-97C57464D8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3BA5689-2E5B-0E08-7BBB-95300E8B51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52B9995-16C2-E40E-8EE2-EDE570E509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2024-01-22T13:02:46Z</dcterms:modified>
</cp:coreProperties>
</file>