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Sørfold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8045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D9CE9F-CD5C-8640-BA40-ED8F41FEC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6180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5350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90F7439-48C5-8FB8-B2BD-7786180EE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988651-C8DC-7B6F-23F1-D9D22B01A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545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BDE751E-6245-2062-1BED-7458ABA01D1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1813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408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6F9BB5-DCF4-FF01-972A-B133E16AB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557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DB7B85-2AE7-0AE1-C8C7-D8C357D3A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EEE37C-B4DF-51FF-68B5-43760096B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816725-77DD-640B-318A-69ACE76C26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95D774-05BB-879B-6D24-7B20BCAAE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350065-EC70-860C-37F3-4263768D5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A86346-8325-888B-C378-39BD95389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1403B1-837C-97FE-3905-9B70E0443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0C0944-597C-E53E-AE50-CF4361692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6DF886-57B2-61F7-E987-E916377656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2024-01-22T13:02:29Z</dcterms:modified>
</cp:coreProperties>
</file>