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Fauske-Fuossko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2619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2EBBFF-6800-43A2-54FE-AC3D8E5934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9149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0236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ABC2C9A-DE28-25FA-3428-129C3737D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47F4A6-8BCB-31C6-D8FA-33044A91C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491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67C7370-FF6C-067B-11E2-733C823DA47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2037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9859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29821A-1606-AFD3-1C31-A66221E33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0947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4A6256-1EF2-6838-4D45-BC88A5359A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D81E10-91AA-924D-4526-8B81A78E1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78B61A-A518-6010-1123-3388568CB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5C1E41-1503-8FCF-5E27-22AECFCFD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2E0C42-7523-C1A1-C11D-3D13F91B5B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7F0BB5-0829-1F3C-C080-5F2D2EC91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C1BD9EA-6FBA-43C2-14A9-BD18F7E2B7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04BF42-6033-A8DD-F588-0FFEB8DD29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D17565D-3B12-E7A1-6167-7B63338B6D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2024-01-22T13:02:07Z</dcterms:modified>
</cp:coreProperties>
</file>