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Saltdal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77295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8 597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10 595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ED4923-A0D1-5D1C-933A-CCB70E5BFD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25321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21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A4AEFAF-CD42-0659-DBBB-05DF1EC177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1D28FFC-56F3-488A-E6D0-C603077AC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43071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A6C68F32-4FC3-522F-9B19-E5E22081FFF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433726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5069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19D8E8-B16A-40D9-55BE-CF6759852B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85984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0207E95-9623-CF66-F804-4E881380B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5FA8DC4-6502-4ED5-F01E-0ECD434A35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FC15180-AFD2-5680-8401-C3101B186C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9CD69D7-6474-574B-63C2-49565FE14A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6A30DA-8A89-035B-19CF-C017CC143B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0A0CD5-2854-46E0-AA5A-4AD01D7BE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3AFB66-3321-07B1-8C20-EEED296B59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AB7993E-4149-8210-1A21-76B0AE9234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656058-315D-0C3C-4A9A-FB45D1B30F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2024-01-22T13:01:36Z</dcterms:modified>
</cp:coreProperties>
</file>