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996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E3F7C4-B3E8-95A1-652C-BF1EB4E42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354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067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D6BE699-FDEE-1803-E146-6728CC18B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208F8D-EB8B-4DD4-3D45-1DDDCD62D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8321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4591F63-B260-42F8-1AF3-9A8D55C0D3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9591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458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D9511A-BC42-B30C-8D31-3DAC2FD659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5023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DD0DAA-D38E-1F0C-8565-AEBD19FF52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D2177E-7D78-A052-746F-341882F9D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96FE5F-3979-2868-C80A-D14844A2D3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3BECF1-63A7-359B-050C-063FA036B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3B94CA-6932-F3A8-99EC-C4CA21E82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3DD14F-9873-3675-F02A-88CC1C38E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A3269D-AD24-76F2-72AF-363CE97FE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79870E-D54B-C5D7-859F-B759CBB2D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0CBA46-E488-5D92-F945-AE53864FA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2024-01-22T13:01:07Z</dcterms:modified>
</cp:coreProperties>
</file>