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Gildeskål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62535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2B0267-3DC4-A1CB-2A0D-7A57A430A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0324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86826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252182D-59B9-FCD4-E086-C26A9018C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F9FEEE-42E4-1B71-EE8B-BA404464A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1470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15CC2E6-AF60-3EF7-76A4-743740D4F1F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236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0512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D52B4A-E804-3B9D-579A-74DA1D3B61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2153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72E987-23ED-877F-DB0A-8B7213BF8B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915219-D1A1-F9B7-3A78-8B9D7C87C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BCFCD6-FD4E-3732-2115-DEADFBF33E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07EFCF-0714-0ECE-5665-12A7B05411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35575C-C96F-E6B1-D86F-5388B51195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1191B2-5954-7469-F7B0-6E1272147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45B612A-6325-9F5C-C4F0-7B1FB82975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643BD6-3EB3-2058-49AE-575DE8BAAB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4AD8D4-7097-5EC3-4F7E-283894E16B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2024-01-22T13:00:41Z</dcterms:modified>
</cp:coreProperties>
</file>