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195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700823-0F7C-3524-4B8A-F9A835548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3659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463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7C37CF6-7FBD-0BF8-E815-EDA272787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66A4C4-3B48-3CE8-2313-58AD29339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2331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53D3E41-4F50-8B34-B789-01E41290CA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7919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820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8ECEA7-592E-74F9-3225-98322ABE6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114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E0D530-8F3D-A052-7DCE-51A4E2D7A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707A7E-49FE-5272-8B2F-B2004C867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490F7E-159E-52BC-890E-11056EBF4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1DAB10-EAD2-3D2F-F7F6-5BAC4658E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1E0838-B4BC-2010-8379-BFF8C2BFC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ECB31A-CA96-D5B6-E1BE-801DA2235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531FF9-0396-BF0F-0CA4-A48F903F3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2DE1F9-F88F-BCBE-E26F-0BFA65523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4EC13A-CCEE-D244-EBB7-0660D1918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2024-01-22T13:00:11Z</dcterms:modified>
</cp:coreProperties>
</file>