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Rødøy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6240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CCF91E-B746-F148-AF5B-B1979BA8FD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5913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5011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21F33FA-88F7-DDDC-F06E-7F59495C5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456984-7F42-10DC-8028-9BF22A555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146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91E46F2-AC19-CA08-DFF9-803CFE38918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0924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58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782AC9-80D6-2461-62B9-AD591EA11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2513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EAFE96-5EA1-DABA-03BB-E548C4AA24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6531CA-93ED-6E66-900D-CD8B72CCB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1ACB97-E9AC-87C2-8E39-0B1D7D2D9D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371C97-3DE1-C28E-02B9-596E4E4D2D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04300A-42E1-2278-9DDD-2770E0A78E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771795-B50A-F7CF-C94C-40D1CF55A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ECF0D2-3A90-7D64-66F4-2207D7F5B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4E0452-19ED-5F25-1444-E7E96E410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34F561-667C-3A62-EF9A-DEC49333B1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2024-01-22T12:59:42Z</dcterms:modified>
</cp:coreProperties>
</file>