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Træna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79775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01647EF-554C-37A8-8347-3BA7CA381A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0399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2332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14BD09C-A1A7-6E60-C583-CE8B12769A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D7B7D4C-C61F-915A-EE40-E9FF5846BE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809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B64A2D2-E01D-94C3-DA9F-96766696A54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39181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0723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2FC60F-18DF-F30A-BF00-57F1EAA485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025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FA532E-3AAA-01B4-036F-1744234833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0418BF3-80C0-FF9A-6D4D-DAAF35C106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F867AF-71F0-928D-14F9-DD69ED2076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29BD6F-A5F8-4F97-EDBA-4DDAD4B51E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2829A91-46A1-09CC-98E0-5533F9400C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F57280-8333-ACE5-7094-45F77FA261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D4AC16-DFC2-00E6-F3AB-4EAF8F32BC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DF2D9E-5945-C82A-4629-1CB6E03388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9D99AC-4D5D-5FD7-6D64-64CBC1E703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2024-01-22T12:59:16Z</dcterms:modified>
</cp:coreProperties>
</file>