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Lurøy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2360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0DF468-CDC0-491B-B9DE-9DB022656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0044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3999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550B4FE-8356-B2A1-C9AE-56F47EFFF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30734E-2F65-D73B-B93D-57E794F8B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534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C9E859E-2A55-EAA0-B2D1-F30E15EF649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7148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3065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61373A-D4D7-C084-F595-E30274898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8034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BACC82-8F47-9FAB-A05F-EB5418852D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1C5F22-8791-AE64-F761-68A6D206B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FC7741-52CF-424C-C3DD-9293167E15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DC0D9D-6897-2594-A0B4-2D4208392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929712-2ED6-189C-10A9-95423EBEA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443D5B-A7F0-0E8E-8FDE-C9FC7FB3E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C6D385-EC24-2D9A-C134-84D2D755E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72E182-C87D-DBE3-A38E-A93107966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C26A16-6F1F-AC2B-1E21-F16ACAE51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2024-01-22T12:58:51Z</dcterms:modified>
</cp:coreProperties>
</file>