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5657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7F13D5-D0F6-5805-EA44-9E74F28A8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8910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530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F15CEE2-CD91-2D3F-1049-8A311E38E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3A371D-E409-AF76-1E52-656494DCF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1507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C4518E8-D77A-3F87-35A3-73A2F5746D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1547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4750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8BA29F-13F3-A272-1055-A7332435A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77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A4F42D-A66F-6A80-BE31-89F88EDF5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93ABB9-8289-F9AE-7127-2CD274771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5C0CF7-8E6E-F743-BD20-DD37545C1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46961F-5882-4135-3C3F-5356DA8BE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802B69-7C54-2EED-E0E3-F702C1E5C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9E8E50-E700-11C7-FBA3-FD6F24D8D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D46B43-C2D0-CCAC-715D-58533A86E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A58713-8F9F-0477-6B3D-B0DD17A93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D2E3C2-463E-4568-10EC-52438AE74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2024-01-22T12:58:13Z</dcterms:modified>
</cp:coreProperties>
</file>