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Hemnes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81194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DC2DD6B-B953-3D2A-2E01-395EEC5273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226069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628417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DC570128-911E-FCB6-D8E3-516580F30D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78AB68E-1A0A-A224-6C64-6B9A3D9308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973701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19F4239E-DAC8-1204-C46E-E497D6F0BC0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187873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444779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811FA38-F963-1336-A315-A9AE2D24E2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653719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DB66528-4567-E55B-D6F9-5462A3F427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2EF36D0-A96B-6A33-21F6-5BE29513B9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19F17AE-95E3-23A5-9E7E-E59F948FE0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FEBAC0E-A20F-B331-B4AF-5FCADBFE88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85685CD-F7B3-C4C9-963C-0690806364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7C3964A-6362-5EA4-1752-6D79B6483C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7F81DA0-604D-1FBA-21C2-B8AA481E90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2C2E603-E48A-9907-2E1C-C180955DC4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C48DB95-7AFD-5886-AD02-A9FBC9BDD3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2024-01-22T12:57:39Z</dcterms:modified>
</cp:coreProperties>
</file>