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5612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26157A-C868-A008-7275-3250828E2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53719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6420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6221078-FEC1-04C5-0083-45E634FF9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151661-FEA3-2DBE-3306-BEA53EE27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574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F8F20F4-9DA9-AE9A-3893-9B5FE3A2EC4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059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8250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E81732-9497-88D5-7B5C-9487F37A6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2754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976EF2-FD56-1D36-DCF0-D3B42DB470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FCF383-04CB-7389-0714-D014DD81A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AE0DE1-6978-E21A-45B1-FE2B8C767F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78C008-F7DB-2E50-B788-184167A15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D8DBAB-025C-61DB-56D8-D6036B2D1E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027237-8FF0-D1C5-C523-108B0C7880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404D16-D232-84A1-FA79-37E0B55081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66B438-87B3-3825-F2E0-766749610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072669-1C93-7EE9-5EFA-71A4A72AA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2024-01-22T12:57:18Z</dcterms:modified>
</cp:coreProperties>
</file>