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Dønna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5513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7BE69B-4C1B-11AE-A829-B7677C075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5840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3553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19B3CA0-319C-82AD-E215-EEE7727C5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CEB314-27FB-C674-9F60-3C41C7CB5C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2427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E876CC6-5A72-FC7C-C213-D294BA54D27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1098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0682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5769DC-9E5F-B804-E696-13AC19C3AD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8515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F6A0FE-9414-6C2D-C2C8-DA3BBF4406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9292B0-E38C-7DE1-6E23-FA64040B6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FF7DCD-6B84-2F95-15CA-9B06A17656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4DFDC5-44DE-DC30-018A-5AE603D67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F46667-723F-0D88-452B-649074EFD6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B71456-8C89-77BC-0E6E-7C6E14F54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2C5873-C1B1-3D03-1057-F85DCC676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7F7A9A-2A4A-D739-064A-E036563A5D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51E27E-1634-6771-D0BA-6FA87F704E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2024-01-22T12:56:59Z</dcterms:modified>
</cp:coreProperties>
</file>