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Hattfjelldal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020588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D1F8838-7D49-9AEE-8593-49303FE49F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923475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068817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0C2F60A3-0DEC-A1C8-A470-FEC66338EA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B9D94B1-3B55-0F05-EECB-9BE244A1A7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693321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D2722B31-09C2-A759-E318-29A0AFA3FA1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323977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444432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AC71F28-8FF5-7F67-AA47-5B97BE5430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538434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D89B59C-004C-A06D-D88E-81FE24A51B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A5C6D6D-0B38-DCBF-D52F-3AA4557EE6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7A059C5-A1B1-1353-F6E7-0DC591E503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863E3D6-AE7D-45C0-C701-B595A0FB2F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25DDA38-8C3D-C4C6-6A28-8F85402CC6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71CA225-8FE9-806A-A604-182BE34EE8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6714719-673A-E633-EB6F-04933D7DEB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5B9AE5B-879F-3752-89EB-878BE4D031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F7E2D9F-5A2A-C1C8-61A2-EF98443A8A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2024-01-22T12:56:28Z</dcterms:modified>
</cp:coreProperties>
</file>