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1117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D711A0-A404-F8A9-DE68-8DAED57B2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3382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9627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C2F4CA8-5D12-B4FA-3A09-851BD071E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E4F72C-7464-1D96-EB24-297DFCD787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7313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3CF7E92-14AF-1740-9BDF-5804E132BA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800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403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D8CF23-E323-A150-4F19-FA1EA6658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982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B64534-4DCD-E4FE-6BFB-893CF7502D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6D803A-DB6C-5517-4674-E88B606A5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8B9F45-6C3F-5B85-1012-6858F9B18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515C09-039B-4884-B2D0-4322897A4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9138C2-0CFC-66BE-3C3A-EBBDB2100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FEB9D6-34C8-403A-67DC-706891A96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C2803A-746B-6146-35A2-C1EB08EA2A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418FE3-492B-EFD4-F18A-54E4D5B96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D45310-D46A-D0F3-CBB4-7C45D05A2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2024-01-22T12:56:10Z</dcterms:modified>
</cp:coreProperties>
</file>