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Vefsn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4747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50F2C6-E6BF-F1BC-FA20-469C9C6415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6404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0476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80C57795-0E72-E9B7-1793-826786684E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5432BD-6043-7DA2-2F39-37070B342D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3589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13 438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2FF0E7C-ADE5-99DC-16CF-171E2185649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3898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13 527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13 625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13 625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9278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46E924-52F0-9CC0-4F13-65B2371633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7195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6 425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10750F-F474-11DF-33E2-C9B464C383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F52B5F-791C-0724-92EC-775C2B521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A474B4-F694-BCC9-4A97-D066E78B33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D6FD7F-6C06-2AA8-E110-E988D334C9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D74EF6-3338-9E2A-C3D3-E7C384EEB9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D82A9D-1DCA-76D7-8E35-FCBEDBB0C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D61785-18BB-C7B7-A99E-B55115A97A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DF5A463-8E1B-82B6-6043-E24193B57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4C580E8-BAA2-497D-06B5-3DBFFD60B8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2024-01-22T12:55:49Z</dcterms:modified>
</cp:coreProperties>
</file>