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0" d="100"/>
          <a:sy n="160" d="100"/>
        </p:scale>
        <p:origin x="1644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Alstahaug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469802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1 210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7D393E0-BD7C-4ECE-3600-39C6B5529F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38516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527554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049AB3E4-BF84-6380-5405-68B17E9B1D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C6A23CD-1FDF-5CE0-14EA-E7608C8737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186721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EFB9428B-E255-CA77-DDA9-6EAF2181CB8C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539914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1 384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1 384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1 384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883904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1 384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0D596B0-4B74-E12A-2E6A-F451744680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96031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1 384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1EA1D97-823B-849A-A72F-44F58D850D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11937BC-E9F7-CDB8-9B04-84AF056B98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2563379-15C3-3C2D-7064-A8BD33152F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A3D6D3C-13CB-04FB-526E-76F26E327A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58A04BD-B040-6A0F-750E-F12AABAC5E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E565612-4194-4CCF-4F5A-8AEA2EC7DB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042A843-F5FD-E234-FBB4-B371E9E6EA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691BCA8-2DBF-355D-9565-838D099033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2222C68-975D-5ED2-CEF1-AC508A36D7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757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2024-01-22T12:55:30Z</dcterms:modified>
</cp:coreProperties>
</file>