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Vevelstad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2757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8F6A57-1EAE-ECC8-E39E-4A6CC0DDA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3710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3086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14879C9-B314-797E-9642-322C0280F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F07BA3-D627-2A29-7B9C-B6D09B27E0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0702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3B5598A-F553-0007-A78D-C387F9DF691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2214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2138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53C774-0D34-9BF4-713E-296D8C3B8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0627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4D09A3-513F-3DA1-05D6-1991501268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EEE66F-0111-B130-8EAF-486E0CD75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435097-D35B-0F75-C8CC-03B0642FA3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63B13D-AE5F-BD02-A0B4-7D8617F55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D4107F-C296-1E97-C004-3FAEE36D82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B4947D-7B58-13F3-5FCF-610FED523F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0E4B141-7C40-9BB2-7D5A-BC6FD790AE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2345C5-DE1B-0A9D-1555-3244706C12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6A4D53-5D11-6EC5-C66F-0CB8A3C9DA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2024-01-22T12:54:53Z</dcterms:modified>
</cp:coreProperties>
</file>